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6" r:id="rId4"/>
    <p:sldId id="267" r:id="rId5"/>
    <p:sldId id="268" r:id="rId6"/>
    <p:sldId id="277" r:id="rId7"/>
    <p:sldId id="275" r:id="rId8"/>
    <p:sldId id="276" r:id="rId9"/>
    <p:sldId id="269" r:id="rId10"/>
    <p:sldId id="270" r:id="rId11"/>
    <p:sldId id="271" r:id="rId12"/>
    <p:sldId id="272" r:id="rId13"/>
    <p:sldId id="273" r:id="rId14"/>
    <p:sldId id="274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1355"/>
  </p:normalViewPr>
  <p:slideViewPr>
    <p:cSldViewPr snapToGrid="0" snapToObjects="1">
      <p:cViewPr varScale="1">
        <p:scale>
          <a:sx n="131" d="100"/>
          <a:sy n="131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84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21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53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9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62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28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430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81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625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51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9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Arduino – Lesson 2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FEFEF"/>
                </a:solidFill>
              </a:rPr>
              <a:t>Aug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5D9F02-8C2C-004E-9BD1-AE52B2235ED2}"/>
              </a:ext>
            </a:extLst>
          </p:cNvPr>
          <p:cNvSpPr txBox="1"/>
          <p:nvPr/>
        </p:nvSpPr>
        <p:spPr>
          <a:xfrm>
            <a:off x="2206869" y="25908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– Building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E247F-4309-F743-B15C-E4E4AF488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6" t="38581" r="21929"/>
          <a:stretch/>
        </p:blipFill>
        <p:spPr>
          <a:xfrm>
            <a:off x="852853" y="782307"/>
            <a:ext cx="7453036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74D3F-B96C-854F-AE65-1368BDD742C5}"/>
              </a:ext>
            </a:extLst>
          </p:cNvPr>
          <p:cNvSpPr txBox="1"/>
          <p:nvPr/>
        </p:nvSpPr>
        <p:spPr>
          <a:xfrm>
            <a:off x="2206869" y="259087"/>
            <a:ext cx="4222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– Coding the Circuit</a:t>
            </a:r>
          </a:p>
        </p:txBody>
      </p:sp>
      <p:pic>
        <p:nvPicPr>
          <p:cNvPr id="1026" name="Picture 2" descr="https://lh5.googleusercontent.com/eKt7cvMqLY9atbk44jQI9LH44iDq6_QtV0AUNxE_aFMYB_eQgVgStUpLmkejYz2ZxXqZd8pLGetTwygxdCmfz7wrPPrvQw193vBRLCcFMxwHHRJwy8C-XCZMTRyuuSTJ0Ouw1r0O">
            <a:extLst>
              <a:ext uri="{FF2B5EF4-FFF2-40B4-BE49-F238E27FC236}">
                <a16:creationId xmlns:a16="http://schemas.microsoft.com/office/drawing/2014/main" id="{7F1C806E-837E-994A-BB53-F044DC3F7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8"/>
          <a:stretch/>
        </p:blipFill>
        <p:spPr bwMode="auto">
          <a:xfrm>
            <a:off x="228775" y="3196165"/>
            <a:ext cx="3795162" cy="14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81B4A1-7F5C-AC4A-A519-9D7B6C0C2E6C}"/>
              </a:ext>
            </a:extLst>
          </p:cNvPr>
          <p:cNvSpPr txBox="1"/>
          <p:nvPr/>
        </p:nvSpPr>
        <p:spPr>
          <a:xfrm>
            <a:off x="4318184" y="1143000"/>
            <a:ext cx="4717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Open the Arduino application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Open Blink: </a:t>
            </a:r>
            <a:r>
              <a:rPr lang="en-US" sz="1800" b="1">
                <a:solidFill>
                  <a:srgbClr val="FFFF00"/>
                </a:solidFill>
              </a:rPr>
              <a:t>File &gt; Examples &gt; 01.Basics &gt; Blink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Plugin your USB cable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Select Arduino UNO in Tools -&gt; Board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Select the port in Tools -&gt; Port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Verify your code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Upload your code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E8FC8-FBB7-6846-834C-759FDB15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75" y="1143000"/>
            <a:ext cx="3826853" cy="1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159CF-8141-CA44-A21F-BE454A83DA5F}"/>
              </a:ext>
            </a:extLst>
          </p:cNvPr>
          <p:cNvSpPr txBox="1"/>
          <p:nvPr/>
        </p:nvSpPr>
        <p:spPr>
          <a:xfrm>
            <a:off x="2839915" y="329425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Extension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3E230-2BD7-0C43-AD66-54986CD99739}"/>
              </a:ext>
            </a:extLst>
          </p:cNvPr>
          <p:cNvSpPr txBox="1"/>
          <p:nvPr/>
        </p:nvSpPr>
        <p:spPr>
          <a:xfrm>
            <a:off x="500063" y="1221581"/>
            <a:ext cx="3546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1. Swap the resistor for a higher value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976FD-A46E-EF40-8AD4-532F5234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0" y="1750219"/>
            <a:ext cx="3757115" cy="777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F7F8D-7E74-6B4F-8EB1-F474167CB7F8}"/>
              </a:ext>
            </a:extLst>
          </p:cNvPr>
          <p:cNvSpPr txBox="1"/>
          <p:nvPr/>
        </p:nvSpPr>
        <p:spPr>
          <a:xfrm>
            <a:off x="1818820" y="252727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1000Ω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E63D6-8FC1-CA41-93EA-D3A42122DECE}"/>
              </a:ext>
            </a:extLst>
          </p:cNvPr>
          <p:cNvSpPr txBox="1"/>
          <p:nvPr/>
        </p:nvSpPr>
        <p:spPr>
          <a:xfrm>
            <a:off x="728663" y="3471863"/>
            <a:ext cx="3278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Does anything different happen? Why?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C470E-F422-624D-86B7-565F6E7C9BB1}"/>
              </a:ext>
            </a:extLst>
          </p:cNvPr>
          <p:cNvSpPr txBox="1"/>
          <p:nvPr/>
        </p:nvSpPr>
        <p:spPr>
          <a:xfrm>
            <a:off x="5074444" y="1225450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2. Add another blinking 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BDA11-8FC1-5047-AEBC-8ECB83F35209}"/>
              </a:ext>
            </a:extLst>
          </p:cNvPr>
          <p:cNvSpPr txBox="1"/>
          <p:nvPr/>
        </p:nvSpPr>
        <p:spPr>
          <a:xfrm>
            <a:off x="5430101" y="1598255"/>
            <a:ext cx="304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What components do you need?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Do you need to use another PIN on the Arduino?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Do you need to write more code?</a:t>
            </a:r>
          </a:p>
        </p:txBody>
      </p:sp>
    </p:spTree>
    <p:extLst>
      <p:ext uri="{BB962C8B-B14F-4D97-AF65-F5344CB8AC3E}">
        <p14:creationId xmlns:p14="http://schemas.microsoft.com/office/powerpoint/2010/main" val="164378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E6379-E9C0-1249-85FF-F81B12792451}"/>
              </a:ext>
            </a:extLst>
          </p:cNvPr>
          <p:cNvSpPr txBox="1"/>
          <p:nvPr/>
        </p:nvSpPr>
        <p:spPr>
          <a:xfrm>
            <a:off x="3217985" y="38076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0E57A-6484-D743-8C45-ECB33E45DEAA}"/>
              </a:ext>
            </a:extLst>
          </p:cNvPr>
          <p:cNvSpPr txBox="1"/>
          <p:nvPr/>
        </p:nvSpPr>
        <p:spPr>
          <a:xfrm>
            <a:off x="1364456" y="1464469"/>
            <a:ext cx="63546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>
                <a:solidFill>
                  <a:srgbClr val="FFFF00"/>
                </a:solidFill>
              </a:rPr>
              <a:t>Recap of Arduino hardware and software</a:t>
            </a:r>
            <a:r>
              <a:rPr lang="en-AU" sz="2400">
                <a:solidFill>
                  <a:srgbClr val="FFFF00"/>
                </a:solidFill>
              </a:rPr>
              <a:t>: </a:t>
            </a:r>
          </a:p>
          <a:p>
            <a:r>
              <a:rPr lang="en-US" sz="2800">
                <a:solidFill>
                  <a:schemeClr val="bg1"/>
                </a:solidFill>
              </a:rPr>
              <a:t>bit.ly/ytp01-led-blink</a:t>
            </a:r>
          </a:p>
          <a:p>
            <a:endParaRPr lang="en-AU" sz="2400" b="1">
              <a:solidFill>
                <a:srgbClr val="FFFF00"/>
              </a:solidFill>
            </a:endParaRPr>
          </a:p>
          <a:p>
            <a:r>
              <a:rPr lang="en-AU" sz="2400" b="1">
                <a:solidFill>
                  <a:srgbClr val="FFFF00"/>
                </a:solidFill>
              </a:rPr>
              <a:t>Using the Arduino Editor</a:t>
            </a:r>
            <a:r>
              <a:rPr lang="en-AU" sz="3600">
                <a:solidFill>
                  <a:srgbClr val="FFFF00"/>
                </a:solidFill>
              </a:rPr>
              <a:t> </a:t>
            </a:r>
          </a:p>
          <a:p>
            <a:r>
              <a:rPr lang="en-US" sz="2800">
                <a:solidFill>
                  <a:schemeClr val="bg1"/>
                </a:solidFill>
              </a:rPr>
              <a:t>bit.ly/ytp01-the-arduino-editor</a:t>
            </a:r>
          </a:p>
          <a:p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0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6A2DD-2A2E-D44D-962B-DC7E5F40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17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1741E-EEBF-C443-A304-D10B235EEDFF}"/>
              </a:ext>
            </a:extLst>
          </p:cNvPr>
          <p:cNvSpPr txBox="1"/>
          <p:nvPr/>
        </p:nvSpPr>
        <p:spPr>
          <a:xfrm>
            <a:off x="593948" y="1163745"/>
            <a:ext cx="47275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To understand the question “what a micro-controller?”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Learn how to setup an Arduino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Understand Analogue and Digital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Learn how to create the most basic Arduino project</a:t>
            </a:r>
            <a:endParaRPr lang="en-AU" sz="2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7507-D2E6-5346-90D0-D1DDDCBCD8F3}"/>
              </a:ext>
            </a:extLst>
          </p:cNvPr>
          <p:cNvSpPr txBox="1"/>
          <p:nvPr/>
        </p:nvSpPr>
        <p:spPr>
          <a:xfrm>
            <a:off x="5381112" y="1163745"/>
            <a:ext cx="3002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Success Criteria</a:t>
            </a:r>
          </a:p>
          <a:p>
            <a:r>
              <a:rPr lang="en-AU">
                <a:solidFill>
                  <a:srgbClr val="FFFF00"/>
                </a:solidFill>
              </a:rPr>
              <a:t>Setup an Arduino successfully</a:t>
            </a:r>
            <a:endParaRPr lang="en-AU" sz="2800">
              <a:solidFill>
                <a:srgbClr val="FFFF00"/>
              </a:solidFill>
            </a:endParaRPr>
          </a:p>
          <a:p>
            <a:r>
              <a:rPr lang="en-AU">
                <a:solidFill>
                  <a:srgbClr val="FFFF00"/>
                </a:solidFill>
              </a:rPr>
              <a:t>Complete the Arduino Blink project</a:t>
            </a:r>
            <a:endParaRPr lang="en-AU" sz="2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F0A29-C648-3441-B8C4-1B012D664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1" y="729760"/>
            <a:ext cx="5741615" cy="40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3015E6-5E7F-AA43-964A-7BA7AC6F2201}"/>
              </a:ext>
            </a:extLst>
          </p:cNvPr>
          <p:cNvSpPr txBox="1"/>
          <p:nvPr/>
        </p:nvSpPr>
        <p:spPr>
          <a:xfrm>
            <a:off x="2883877" y="259087"/>
            <a:ext cx="326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Analogue vs Digital</a:t>
            </a:r>
          </a:p>
        </p:txBody>
      </p:sp>
      <p:pic>
        <p:nvPicPr>
          <p:cNvPr id="9" name="Analog-vs-Digital.mp4">
            <a:hlinkClick r:id="" action="ppaction://media"/>
            <a:extLst>
              <a:ext uri="{FF2B5EF4-FFF2-40B4-BE49-F238E27FC236}">
                <a16:creationId xmlns:a16="http://schemas.microsoft.com/office/drawing/2014/main" id="{3708ECED-0E80-CD4E-8A4A-947E32208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7931" y="842356"/>
            <a:ext cx="5116146" cy="37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7A5AC56-97FB-2C4F-99E6-4743447C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64" y="2024608"/>
            <a:ext cx="3795017" cy="2646135"/>
          </a:xfrm>
          <a:prstGeom prst="rect">
            <a:avLst/>
          </a:prstGeom>
        </p:spPr>
      </p:pic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808814" y="63011"/>
            <a:ext cx="3153991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Arduino PINS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72BEB-A95A-4E4C-A469-CB1CA81347B1}"/>
              </a:ext>
            </a:extLst>
          </p:cNvPr>
          <p:cNvSpPr txBox="1"/>
          <p:nvPr/>
        </p:nvSpPr>
        <p:spPr>
          <a:xfrm>
            <a:off x="649154" y="2386886"/>
            <a:ext cx="16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9A42A4A-5AFC-2943-B924-C49DCD2D9A56}"/>
              </a:ext>
            </a:extLst>
          </p:cNvPr>
          <p:cNvSpPr/>
          <p:nvPr/>
        </p:nvSpPr>
        <p:spPr>
          <a:xfrm>
            <a:off x="590143" y="2756229"/>
            <a:ext cx="1831970" cy="795737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41929-F251-DB4D-B12A-BF864B503A18}"/>
              </a:ext>
            </a:extLst>
          </p:cNvPr>
          <p:cNvSpPr txBox="1"/>
          <p:nvPr/>
        </p:nvSpPr>
        <p:spPr>
          <a:xfrm>
            <a:off x="6864304" y="2386886"/>
            <a:ext cx="210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C629A8-21C9-8D44-B626-8A523162BAB3}"/>
              </a:ext>
            </a:extLst>
          </p:cNvPr>
          <p:cNvSpPr/>
          <p:nvPr/>
        </p:nvSpPr>
        <p:spPr>
          <a:xfrm>
            <a:off x="7000244" y="2756229"/>
            <a:ext cx="1831970" cy="795737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93370-8B96-FD40-92DB-F8FA367A6461}"/>
              </a:ext>
            </a:extLst>
          </p:cNvPr>
          <p:cNvSpPr txBox="1"/>
          <p:nvPr/>
        </p:nvSpPr>
        <p:spPr>
          <a:xfrm>
            <a:off x="4485277" y="108516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</a:rPr>
              <a:t>PINS</a:t>
            </a:r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639D37-6686-6F4B-B26B-F9AA1FFBA54E}"/>
              </a:ext>
            </a:extLst>
          </p:cNvPr>
          <p:cNvCxnSpPr>
            <a:cxnSpLocks/>
          </p:cNvCxnSpPr>
          <p:nvPr/>
        </p:nvCxnSpPr>
        <p:spPr>
          <a:xfrm>
            <a:off x="4646698" y="1436914"/>
            <a:ext cx="321088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8269AE-4ECE-4F4A-99B8-3BA41516406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846915" y="1454498"/>
            <a:ext cx="601434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CB52F-7D86-BF4B-8FA7-2C9BF2545C4E}"/>
              </a:ext>
            </a:extLst>
          </p:cNvPr>
          <p:cNvCxnSpPr>
            <a:cxnSpLocks/>
          </p:cNvCxnSpPr>
          <p:nvPr/>
        </p:nvCxnSpPr>
        <p:spPr>
          <a:xfrm>
            <a:off x="4967786" y="1351805"/>
            <a:ext cx="681478" cy="6612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11225-A63C-D34A-856B-150CA83BDF5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208552" y="1269832"/>
            <a:ext cx="88424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81FCF-AE23-B74D-91BE-5BFC67FBA0D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286343" y="1269832"/>
            <a:ext cx="19893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18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020473" y="172637"/>
            <a:ext cx="4730673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Making ‘sense’ of the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A83F6-1641-2C4F-8BAC-7C4251F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359" y="1374012"/>
            <a:ext cx="1612900" cy="132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783D28-FDB6-4E49-AF5C-6E6E8182D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" y="1144438"/>
            <a:ext cx="1666893" cy="16218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488F78-C261-F749-AAAA-A6086D6E7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616" y="1264489"/>
            <a:ext cx="1466817" cy="13817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69DDAF-D155-B74B-96A5-F150B5DDD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356" y="3221606"/>
            <a:ext cx="1964906" cy="196490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9BC641A4-5160-A142-8EAD-E9791A6A6EB4}"/>
              </a:ext>
            </a:extLst>
          </p:cNvPr>
          <p:cNvSpPr/>
          <p:nvPr/>
        </p:nvSpPr>
        <p:spPr>
          <a:xfrm>
            <a:off x="2173857" y="1955381"/>
            <a:ext cx="1012166" cy="3449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D8641C3-4952-1349-8CA1-9EBEB03EA750}"/>
              </a:ext>
            </a:extLst>
          </p:cNvPr>
          <p:cNvSpPr/>
          <p:nvPr/>
        </p:nvSpPr>
        <p:spPr>
          <a:xfrm>
            <a:off x="5585595" y="1955381"/>
            <a:ext cx="1012166" cy="3449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BB21A46-E1BB-1C4D-8489-F1CE085571AF}"/>
              </a:ext>
            </a:extLst>
          </p:cNvPr>
          <p:cNvSpPr/>
          <p:nvPr/>
        </p:nvSpPr>
        <p:spPr>
          <a:xfrm rot="8739203">
            <a:off x="5096247" y="3171205"/>
            <a:ext cx="2217654" cy="3449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E523B0-E59E-8543-AE36-28DB5BBF4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91" y="314891"/>
            <a:ext cx="1050782" cy="10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9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7A5AC56-97FB-2C4F-99E6-4743447C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64" y="2024608"/>
            <a:ext cx="3795017" cy="2646135"/>
          </a:xfrm>
          <a:prstGeom prst="rect">
            <a:avLst/>
          </a:prstGeom>
        </p:spPr>
      </p:pic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527887" y="59721"/>
            <a:ext cx="3715845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Arduino PINS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93370-8B96-FD40-92DB-F8FA367A6461}"/>
              </a:ext>
            </a:extLst>
          </p:cNvPr>
          <p:cNvSpPr txBox="1"/>
          <p:nvPr/>
        </p:nvSpPr>
        <p:spPr>
          <a:xfrm>
            <a:off x="4485277" y="108516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/>
              <a:t>PINS</a:t>
            </a:r>
            <a:endParaRPr lang="en-US" sz="18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639D37-6686-6F4B-B26B-F9AA1FFBA54E}"/>
              </a:ext>
            </a:extLst>
          </p:cNvPr>
          <p:cNvCxnSpPr>
            <a:cxnSpLocks/>
          </p:cNvCxnSpPr>
          <p:nvPr/>
        </p:nvCxnSpPr>
        <p:spPr>
          <a:xfrm>
            <a:off x="4646698" y="1436914"/>
            <a:ext cx="321088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8269AE-4ECE-4F4A-99B8-3BA41516406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846915" y="1454498"/>
            <a:ext cx="601434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CB52F-7D86-BF4B-8FA7-2C9BF2545C4E}"/>
              </a:ext>
            </a:extLst>
          </p:cNvPr>
          <p:cNvCxnSpPr>
            <a:cxnSpLocks/>
          </p:cNvCxnSpPr>
          <p:nvPr/>
        </p:nvCxnSpPr>
        <p:spPr>
          <a:xfrm>
            <a:off x="4967786" y="1351805"/>
            <a:ext cx="681478" cy="6612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11225-A63C-D34A-856B-150CA83BDF5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208552" y="1269832"/>
            <a:ext cx="88424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81FCF-AE23-B74D-91BE-5BFC67FBA0D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286343" y="1269832"/>
            <a:ext cx="19893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430AE6-2343-8D48-B87C-EACA478AE131}"/>
              </a:ext>
            </a:extLst>
          </p:cNvPr>
          <p:cNvSpPr txBox="1"/>
          <p:nvPr/>
        </p:nvSpPr>
        <p:spPr>
          <a:xfrm>
            <a:off x="649152" y="612551"/>
            <a:ext cx="170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76800-8DEC-614F-B94C-B222D11CC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61" y="4257565"/>
            <a:ext cx="1396604" cy="666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0A3674-07E4-6648-8219-8EC618FBC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261" y="2820323"/>
            <a:ext cx="1414687" cy="691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4AB059-3877-294D-91AF-46769290B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67" y="1316103"/>
            <a:ext cx="1427351" cy="76196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D735115-ED6C-5740-A645-653C292BA336}"/>
              </a:ext>
            </a:extLst>
          </p:cNvPr>
          <p:cNvSpPr/>
          <p:nvPr/>
        </p:nvSpPr>
        <p:spPr>
          <a:xfrm>
            <a:off x="1921173" y="2934034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2FE168B-CAEC-C246-919B-A5668181F46F}"/>
              </a:ext>
            </a:extLst>
          </p:cNvPr>
          <p:cNvSpPr/>
          <p:nvPr/>
        </p:nvSpPr>
        <p:spPr>
          <a:xfrm rot="2520146">
            <a:off x="1886106" y="1825007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F1A15BE-13D8-4443-B654-D1C300F37406}"/>
              </a:ext>
            </a:extLst>
          </p:cNvPr>
          <p:cNvSpPr/>
          <p:nvPr/>
        </p:nvSpPr>
        <p:spPr>
          <a:xfrm rot="19373574">
            <a:off x="1858834" y="3849817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07C14-79D1-D44A-A926-90A0B24A0364}"/>
              </a:ext>
            </a:extLst>
          </p:cNvPr>
          <p:cNvSpPr txBox="1"/>
          <p:nvPr/>
        </p:nvSpPr>
        <p:spPr>
          <a:xfrm>
            <a:off x="6874432" y="612551"/>
            <a:ext cx="185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BAE376-2780-A449-A8EC-0C1C08E166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368"/>
          <a:stretch/>
        </p:blipFill>
        <p:spPr>
          <a:xfrm>
            <a:off x="6817947" y="2574564"/>
            <a:ext cx="2112471" cy="936905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B1A2E319-1627-0E41-ADBD-E7546FBEC677}"/>
              </a:ext>
            </a:extLst>
          </p:cNvPr>
          <p:cNvSpPr/>
          <p:nvPr/>
        </p:nvSpPr>
        <p:spPr>
          <a:xfrm rot="5400000">
            <a:off x="7320268" y="1548658"/>
            <a:ext cx="1100162" cy="450316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F7B62-E3C2-124D-AF49-3F2CB79F0EE9}"/>
              </a:ext>
            </a:extLst>
          </p:cNvPr>
          <p:cNvSpPr txBox="1"/>
          <p:nvPr/>
        </p:nvSpPr>
        <p:spPr>
          <a:xfrm>
            <a:off x="6952846" y="340973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40C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4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7A5AC56-97FB-2C4F-99E6-4743447C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64" y="2024608"/>
            <a:ext cx="3795017" cy="2646135"/>
          </a:xfrm>
          <a:prstGeom prst="rect">
            <a:avLst/>
          </a:prstGeom>
        </p:spPr>
      </p:pic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527887" y="59721"/>
            <a:ext cx="3715845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Arduino PINS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30AE6-2343-8D48-B87C-EACA478AE131}"/>
              </a:ext>
            </a:extLst>
          </p:cNvPr>
          <p:cNvSpPr txBox="1"/>
          <p:nvPr/>
        </p:nvSpPr>
        <p:spPr>
          <a:xfrm>
            <a:off x="649152" y="612551"/>
            <a:ext cx="170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0A3674-07E4-6648-8219-8EC618FBC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61" y="2820323"/>
            <a:ext cx="1414687" cy="691145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D735115-ED6C-5740-A645-653C292BA336}"/>
              </a:ext>
            </a:extLst>
          </p:cNvPr>
          <p:cNvSpPr/>
          <p:nvPr/>
        </p:nvSpPr>
        <p:spPr>
          <a:xfrm>
            <a:off x="1921173" y="2934034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07C14-79D1-D44A-A926-90A0B24A0364}"/>
              </a:ext>
            </a:extLst>
          </p:cNvPr>
          <p:cNvSpPr txBox="1"/>
          <p:nvPr/>
        </p:nvSpPr>
        <p:spPr>
          <a:xfrm>
            <a:off x="6874432" y="612551"/>
            <a:ext cx="185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BAE376-2780-A449-A8EC-0C1C08E166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368"/>
          <a:stretch/>
        </p:blipFill>
        <p:spPr>
          <a:xfrm>
            <a:off x="6817947" y="2574564"/>
            <a:ext cx="2112471" cy="936905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B1A2E319-1627-0E41-ADBD-E7546FBEC677}"/>
              </a:ext>
            </a:extLst>
          </p:cNvPr>
          <p:cNvSpPr/>
          <p:nvPr/>
        </p:nvSpPr>
        <p:spPr>
          <a:xfrm rot="5400000">
            <a:off x="7320268" y="1548658"/>
            <a:ext cx="1100162" cy="450316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1C7F93C-8FAC-4546-89E6-387557107DA9}"/>
              </a:ext>
            </a:extLst>
          </p:cNvPr>
          <p:cNvSpPr/>
          <p:nvPr/>
        </p:nvSpPr>
        <p:spPr>
          <a:xfrm>
            <a:off x="1213338" y="1178169"/>
            <a:ext cx="4062827" cy="1582616"/>
          </a:xfrm>
          <a:custGeom>
            <a:avLst/>
            <a:gdLst>
              <a:gd name="connsiteX0" fmla="*/ 0 w 4062827"/>
              <a:gd name="connsiteY0" fmla="*/ 1582616 h 1582616"/>
              <a:gd name="connsiteX1" fmla="*/ 17585 w 4062827"/>
              <a:gd name="connsiteY1" fmla="*/ 1433146 h 1582616"/>
              <a:gd name="connsiteX2" fmla="*/ 35170 w 4062827"/>
              <a:gd name="connsiteY2" fmla="*/ 1406769 h 1582616"/>
              <a:gd name="connsiteX3" fmla="*/ 43962 w 4062827"/>
              <a:gd name="connsiteY3" fmla="*/ 1380393 h 1582616"/>
              <a:gd name="connsiteX4" fmla="*/ 61547 w 4062827"/>
              <a:gd name="connsiteY4" fmla="*/ 1354016 h 1582616"/>
              <a:gd name="connsiteX5" fmla="*/ 105508 w 4062827"/>
              <a:gd name="connsiteY5" fmla="*/ 1274885 h 1582616"/>
              <a:gd name="connsiteX6" fmla="*/ 167054 w 4062827"/>
              <a:gd name="connsiteY6" fmla="*/ 1204546 h 1582616"/>
              <a:gd name="connsiteX7" fmla="*/ 219808 w 4062827"/>
              <a:gd name="connsiteY7" fmla="*/ 1160585 h 1582616"/>
              <a:gd name="connsiteX8" fmla="*/ 281354 w 4062827"/>
              <a:gd name="connsiteY8" fmla="*/ 1116623 h 1582616"/>
              <a:gd name="connsiteX9" fmla="*/ 307731 w 4062827"/>
              <a:gd name="connsiteY9" fmla="*/ 1090246 h 1582616"/>
              <a:gd name="connsiteX10" fmla="*/ 360485 w 4062827"/>
              <a:gd name="connsiteY10" fmla="*/ 1055077 h 1582616"/>
              <a:gd name="connsiteX11" fmla="*/ 413239 w 4062827"/>
              <a:gd name="connsiteY11" fmla="*/ 1011116 h 1582616"/>
              <a:gd name="connsiteX12" fmla="*/ 457200 w 4062827"/>
              <a:gd name="connsiteY12" fmla="*/ 993531 h 1582616"/>
              <a:gd name="connsiteX13" fmla="*/ 492370 w 4062827"/>
              <a:gd name="connsiteY13" fmla="*/ 958362 h 1582616"/>
              <a:gd name="connsiteX14" fmla="*/ 589085 w 4062827"/>
              <a:gd name="connsiteY14" fmla="*/ 896816 h 1582616"/>
              <a:gd name="connsiteX15" fmla="*/ 668216 w 4062827"/>
              <a:gd name="connsiteY15" fmla="*/ 844062 h 1582616"/>
              <a:gd name="connsiteX16" fmla="*/ 703385 w 4062827"/>
              <a:gd name="connsiteY16" fmla="*/ 826477 h 1582616"/>
              <a:gd name="connsiteX17" fmla="*/ 764931 w 4062827"/>
              <a:gd name="connsiteY17" fmla="*/ 791308 h 1582616"/>
              <a:gd name="connsiteX18" fmla="*/ 817685 w 4062827"/>
              <a:gd name="connsiteY18" fmla="*/ 756139 h 1582616"/>
              <a:gd name="connsiteX19" fmla="*/ 844062 w 4062827"/>
              <a:gd name="connsiteY19" fmla="*/ 738554 h 1582616"/>
              <a:gd name="connsiteX20" fmla="*/ 879231 w 4062827"/>
              <a:gd name="connsiteY20" fmla="*/ 720969 h 1582616"/>
              <a:gd name="connsiteX21" fmla="*/ 905608 w 4062827"/>
              <a:gd name="connsiteY21" fmla="*/ 703385 h 1582616"/>
              <a:gd name="connsiteX22" fmla="*/ 993531 w 4062827"/>
              <a:gd name="connsiteY22" fmla="*/ 668216 h 1582616"/>
              <a:gd name="connsiteX23" fmla="*/ 1046285 w 4062827"/>
              <a:gd name="connsiteY23" fmla="*/ 624254 h 1582616"/>
              <a:gd name="connsiteX24" fmla="*/ 1099039 w 4062827"/>
              <a:gd name="connsiteY24" fmla="*/ 589085 h 1582616"/>
              <a:gd name="connsiteX25" fmla="*/ 1125416 w 4062827"/>
              <a:gd name="connsiteY25" fmla="*/ 562708 h 1582616"/>
              <a:gd name="connsiteX26" fmla="*/ 1151793 w 4062827"/>
              <a:gd name="connsiteY26" fmla="*/ 553916 h 1582616"/>
              <a:gd name="connsiteX27" fmla="*/ 1222131 w 4062827"/>
              <a:gd name="connsiteY27" fmla="*/ 518746 h 1582616"/>
              <a:gd name="connsiteX28" fmla="*/ 1283677 w 4062827"/>
              <a:gd name="connsiteY28" fmla="*/ 474785 h 1582616"/>
              <a:gd name="connsiteX29" fmla="*/ 1310054 w 4062827"/>
              <a:gd name="connsiteY29" fmla="*/ 465993 h 1582616"/>
              <a:gd name="connsiteX30" fmla="*/ 1362808 w 4062827"/>
              <a:gd name="connsiteY30" fmla="*/ 439616 h 1582616"/>
              <a:gd name="connsiteX31" fmla="*/ 1406770 w 4062827"/>
              <a:gd name="connsiteY31" fmla="*/ 413239 h 1582616"/>
              <a:gd name="connsiteX32" fmla="*/ 1441939 w 4062827"/>
              <a:gd name="connsiteY32" fmla="*/ 395654 h 1582616"/>
              <a:gd name="connsiteX33" fmla="*/ 1468316 w 4062827"/>
              <a:gd name="connsiteY33" fmla="*/ 378069 h 1582616"/>
              <a:gd name="connsiteX34" fmla="*/ 1503485 w 4062827"/>
              <a:gd name="connsiteY34" fmla="*/ 369277 h 1582616"/>
              <a:gd name="connsiteX35" fmla="*/ 1529862 w 4062827"/>
              <a:gd name="connsiteY35" fmla="*/ 351693 h 1582616"/>
              <a:gd name="connsiteX36" fmla="*/ 1582616 w 4062827"/>
              <a:gd name="connsiteY36" fmla="*/ 334108 h 1582616"/>
              <a:gd name="connsiteX37" fmla="*/ 1644162 w 4062827"/>
              <a:gd name="connsiteY37" fmla="*/ 316523 h 1582616"/>
              <a:gd name="connsiteX38" fmla="*/ 1714500 w 4062827"/>
              <a:gd name="connsiteY38" fmla="*/ 272562 h 1582616"/>
              <a:gd name="connsiteX39" fmla="*/ 1758462 w 4062827"/>
              <a:gd name="connsiteY39" fmla="*/ 246185 h 1582616"/>
              <a:gd name="connsiteX40" fmla="*/ 1784839 w 4062827"/>
              <a:gd name="connsiteY40" fmla="*/ 237393 h 1582616"/>
              <a:gd name="connsiteX41" fmla="*/ 1872762 w 4062827"/>
              <a:gd name="connsiteY41" fmla="*/ 211016 h 1582616"/>
              <a:gd name="connsiteX42" fmla="*/ 1916724 w 4062827"/>
              <a:gd name="connsiteY42" fmla="*/ 193431 h 1582616"/>
              <a:gd name="connsiteX43" fmla="*/ 1951893 w 4062827"/>
              <a:gd name="connsiteY43" fmla="*/ 175846 h 1582616"/>
              <a:gd name="connsiteX44" fmla="*/ 1995854 w 4062827"/>
              <a:gd name="connsiteY44" fmla="*/ 167054 h 1582616"/>
              <a:gd name="connsiteX45" fmla="*/ 2022231 w 4062827"/>
              <a:gd name="connsiteY45" fmla="*/ 149469 h 1582616"/>
              <a:gd name="connsiteX46" fmla="*/ 2145324 w 4062827"/>
              <a:gd name="connsiteY46" fmla="*/ 123093 h 1582616"/>
              <a:gd name="connsiteX47" fmla="*/ 2259624 w 4062827"/>
              <a:gd name="connsiteY47" fmla="*/ 96716 h 1582616"/>
              <a:gd name="connsiteX48" fmla="*/ 2338754 w 4062827"/>
              <a:gd name="connsiteY48" fmla="*/ 79131 h 1582616"/>
              <a:gd name="connsiteX49" fmla="*/ 2453054 w 4062827"/>
              <a:gd name="connsiteY49" fmla="*/ 61546 h 1582616"/>
              <a:gd name="connsiteX50" fmla="*/ 2549770 w 4062827"/>
              <a:gd name="connsiteY50" fmla="*/ 35169 h 1582616"/>
              <a:gd name="connsiteX51" fmla="*/ 2584939 w 4062827"/>
              <a:gd name="connsiteY51" fmla="*/ 26377 h 1582616"/>
              <a:gd name="connsiteX52" fmla="*/ 2655277 w 4062827"/>
              <a:gd name="connsiteY52" fmla="*/ 17585 h 1582616"/>
              <a:gd name="connsiteX53" fmla="*/ 2769577 w 4062827"/>
              <a:gd name="connsiteY53" fmla="*/ 0 h 1582616"/>
              <a:gd name="connsiteX54" fmla="*/ 3235570 w 4062827"/>
              <a:gd name="connsiteY54" fmla="*/ 8793 h 1582616"/>
              <a:gd name="connsiteX55" fmla="*/ 3261947 w 4062827"/>
              <a:gd name="connsiteY55" fmla="*/ 17585 h 1582616"/>
              <a:gd name="connsiteX56" fmla="*/ 3297116 w 4062827"/>
              <a:gd name="connsiteY56" fmla="*/ 26377 h 1582616"/>
              <a:gd name="connsiteX57" fmla="*/ 3349870 w 4062827"/>
              <a:gd name="connsiteY57" fmla="*/ 43962 h 1582616"/>
              <a:gd name="connsiteX58" fmla="*/ 3446585 w 4062827"/>
              <a:gd name="connsiteY58" fmla="*/ 61546 h 1582616"/>
              <a:gd name="connsiteX59" fmla="*/ 3508131 w 4062827"/>
              <a:gd name="connsiteY59" fmla="*/ 79131 h 1582616"/>
              <a:gd name="connsiteX60" fmla="*/ 3569677 w 4062827"/>
              <a:gd name="connsiteY60" fmla="*/ 87923 h 1582616"/>
              <a:gd name="connsiteX61" fmla="*/ 3640016 w 4062827"/>
              <a:gd name="connsiteY61" fmla="*/ 105508 h 1582616"/>
              <a:gd name="connsiteX62" fmla="*/ 3719147 w 4062827"/>
              <a:gd name="connsiteY62" fmla="*/ 140677 h 1582616"/>
              <a:gd name="connsiteX63" fmla="*/ 3745524 w 4062827"/>
              <a:gd name="connsiteY63" fmla="*/ 149469 h 1582616"/>
              <a:gd name="connsiteX64" fmla="*/ 3798277 w 4062827"/>
              <a:gd name="connsiteY64" fmla="*/ 184639 h 1582616"/>
              <a:gd name="connsiteX65" fmla="*/ 3824654 w 4062827"/>
              <a:gd name="connsiteY65" fmla="*/ 211016 h 1582616"/>
              <a:gd name="connsiteX66" fmla="*/ 3842239 w 4062827"/>
              <a:gd name="connsiteY66" fmla="*/ 237393 h 1582616"/>
              <a:gd name="connsiteX67" fmla="*/ 3868616 w 4062827"/>
              <a:gd name="connsiteY67" fmla="*/ 254977 h 1582616"/>
              <a:gd name="connsiteX68" fmla="*/ 3894993 w 4062827"/>
              <a:gd name="connsiteY68" fmla="*/ 307731 h 1582616"/>
              <a:gd name="connsiteX69" fmla="*/ 3921370 w 4062827"/>
              <a:gd name="connsiteY69" fmla="*/ 360485 h 1582616"/>
              <a:gd name="connsiteX70" fmla="*/ 3956539 w 4062827"/>
              <a:gd name="connsiteY70" fmla="*/ 465993 h 1582616"/>
              <a:gd name="connsiteX71" fmla="*/ 3965331 w 4062827"/>
              <a:gd name="connsiteY71" fmla="*/ 492369 h 1582616"/>
              <a:gd name="connsiteX72" fmla="*/ 3982916 w 4062827"/>
              <a:gd name="connsiteY72" fmla="*/ 518746 h 1582616"/>
              <a:gd name="connsiteX73" fmla="*/ 4009293 w 4062827"/>
              <a:gd name="connsiteY73" fmla="*/ 597877 h 1582616"/>
              <a:gd name="connsiteX74" fmla="*/ 4018085 w 4062827"/>
              <a:gd name="connsiteY74" fmla="*/ 624254 h 1582616"/>
              <a:gd name="connsiteX75" fmla="*/ 4026877 w 4062827"/>
              <a:gd name="connsiteY75" fmla="*/ 650631 h 1582616"/>
              <a:gd name="connsiteX76" fmla="*/ 4035670 w 4062827"/>
              <a:gd name="connsiteY76" fmla="*/ 685800 h 1582616"/>
              <a:gd name="connsiteX77" fmla="*/ 4044462 w 4062827"/>
              <a:gd name="connsiteY77" fmla="*/ 712177 h 1582616"/>
              <a:gd name="connsiteX78" fmla="*/ 4062047 w 4062827"/>
              <a:gd name="connsiteY78" fmla="*/ 800100 h 1582616"/>
              <a:gd name="connsiteX79" fmla="*/ 4062047 w 4062827"/>
              <a:gd name="connsiteY79" fmla="*/ 879231 h 158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062827" h="1582616">
                <a:moveTo>
                  <a:pt x="0" y="1582616"/>
                </a:moveTo>
                <a:cubicBezTo>
                  <a:pt x="5862" y="1532793"/>
                  <a:pt x="7746" y="1482339"/>
                  <a:pt x="17585" y="1433146"/>
                </a:cubicBezTo>
                <a:cubicBezTo>
                  <a:pt x="19657" y="1422784"/>
                  <a:pt x="30444" y="1416220"/>
                  <a:pt x="35170" y="1406769"/>
                </a:cubicBezTo>
                <a:cubicBezTo>
                  <a:pt x="39315" y="1398480"/>
                  <a:pt x="39817" y="1388682"/>
                  <a:pt x="43962" y="1380393"/>
                </a:cubicBezTo>
                <a:cubicBezTo>
                  <a:pt x="48688" y="1370942"/>
                  <a:pt x="56304" y="1363191"/>
                  <a:pt x="61547" y="1354016"/>
                </a:cubicBezTo>
                <a:cubicBezTo>
                  <a:pt x="95071" y="1295348"/>
                  <a:pt x="61569" y="1340793"/>
                  <a:pt x="105508" y="1274885"/>
                </a:cubicBezTo>
                <a:cubicBezTo>
                  <a:pt x="143791" y="1217461"/>
                  <a:pt x="119308" y="1260251"/>
                  <a:pt x="167054" y="1204546"/>
                </a:cubicBezTo>
                <a:cubicBezTo>
                  <a:pt x="204335" y="1161051"/>
                  <a:pt x="159776" y="1190600"/>
                  <a:pt x="219808" y="1160585"/>
                </a:cubicBezTo>
                <a:cubicBezTo>
                  <a:pt x="288390" y="1092003"/>
                  <a:pt x="200345" y="1174487"/>
                  <a:pt x="281354" y="1116623"/>
                </a:cubicBezTo>
                <a:cubicBezTo>
                  <a:pt x="291472" y="1109396"/>
                  <a:pt x="297916" y="1097880"/>
                  <a:pt x="307731" y="1090246"/>
                </a:cubicBezTo>
                <a:cubicBezTo>
                  <a:pt x="324413" y="1077271"/>
                  <a:pt x="345541" y="1070021"/>
                  <a:pt x="360485" y="1055077"/>
                </a:cubicBezTo>
                <a:cubicBezTo>
                  <a:pt x="379932" y="1035630"/>
                  <a:pt x="388755" y="1023358"/>
                  <a:pt x="413239" y="1011116"/>
                </a:cubicBezTo>
                <a:cubicBezTo>
                  <a:pt x="427355" y="1004058"/>
                  <a:pt x="442546" y="999393"/>
                  <a:pt x="457200" y="993531"/>
                </a:cubicBezTo>
                <a:cubicBezTo>
                  <a:pt x="468923" y="981808"/>
                  <a:pt x="479424" y="968719"/>
                  <a:pt x="492370" y="958362"/>
                </a:cubicBezTo>
                <a:cubicBezTo>
                  <a:pt x="611112" y="863370"/>
                  <a:pt x="485141" y="974775"/>
                  <a:pt x="589085" y="896816"/>
                </a:cubicBezTo>
                <a:cubicBezTo>
                  <a:pt x="626849" y="868493"/>
                  <a:pt x="624606" y="868290"/>
                  <a:pt x="668216" y="844062"/>
                </a:cubicBezTo>
                <a:cubicBezTo>
                  <a:pt x="679673" y="837697"/>
                  <a:pt x="692271" y="833424"/>
                  <a:pt x="703385" y="826477"/>
                </a:cubicBezTo>
                <a:cubicBezTo>
                  <a:pt x="764216" y="788457"/>
                  <a:pt x="713111" y="808581"/>
                  <a:pt x="764931" y="791308"/>
                </a:cubicBezTo>
                <a:cubicBezTo>
                  <a:pt x="814934" y="741305"/>
                  <a:pt x="766786" y="781588"/>
                  <a:pt x="817685" y="756139"/>
                </a:cubicBezTo>
                <a:cubicBezTo>
                  <a:pt x="827137" y="751413"/>
                  <a:pt x="834887" y="743797"/>
                  <a:pt x="844062" y="738554"/>
                </a:cubicBezTo>
                <a:cubicBezTo>
                  <a:pt x="855442" y="732051"/>
                  <a:pt x="867851" y="727472"/>
                  <a:pt x="879231" y="720969"/>
                </a:cubicBezTo>
                <a:cubicBezTo>
                  <a:pt x="888406" y="715726"/>
                  <a:pt x="895952" y="707677"/>
                  <a:pt x="905608" y="703385"/>
                </a:cubicBezTo>
                <a:cubicBezTo>
                  <a:pt x="986657" y="667364"/>
                  <a:pt x="930568" y="704195"/>
                  <a:pt x="993531" y="668216"/>
                </a:cubicBezTo>
                <a:cubicBezTo>
                  <a:pt x="1044282" y="639216"/>
                  <a:pt x="995929" y="663420"/>
                  <a:pt x="1046285" y="624254"/>
                </a:cubicBezTo>
                <a:cubicBezTo>
                  <a:pt x="1062967" y="611279"/>
                  <a:pt x="1084095" y="604029"/>
                  <a:pt x="1099039" y="589085"/>
                </a:cubicBezTo>
                <a:cubicBezTo>
                  <a:pt x="1107831" y="580293"/>
                  <a:pt x="1115070" y="569605"/>
                  <a:pt x="1125416" y="562708"/>
                </a:cubicBezTo>
                <a:cubicBezTo>
                  <a:pt x="1133127" y="557567"/>
                  <a:pt x="1143504" y="558061"/>
                  <a:pt x="1151793" y="553916"/>
                </a:cubicBezTo>
                <a:cubicBezTo>
                  <a:pt x="1234854" y="512386"/>
                  <a:pt x="1162647" y="538576"/>
                  <a:pt x="1222131" y="518746"/>
                </a:cubicBezTo>
                <a:cubicBezTo>
                  <a:pt x="1230101" y="512769"/>
                  <a:pt x="1270817" y="481215"/>
                  <a:pt x="1283677" y="474785"/>
                </a:cubicBezTo>
                <a:cubicBezTo>
                  <a:pt x="1291967" y="470640"/>
                  <a:pt x="1301262" y="468924"/>
                  <a:pt x="1310054" y="465993"/>
                </a:cubicBezTo>
                <a:cubicBezTo>
                  <a:pt x="1385644" y="415599"/>
                  <a:pt x="1290007" y="476016"/>
                  <a:pt x="1362808" y="439616"/>
                </a:cubicBezTo>
                <a:cubicBezTo>
                  <a:pt x="1378093" y="431974"/>
                  <a:pt x="1391831" y="421538"/>
                  <a:pt x="1406770" y="413239"/>
                </a:cubicBezTo>
                <a:cubicBezTo>
                  <a:pt x="1418227" y="406874"/>
                  <a:pt x="1430559" y="402157"/>
                  <a:pt x="1441939" y="395654"/>
                </a:cubicBezTo>
                <a:cubicBezTo>
                  <a:pt x="1451114" y="390411"/>
                  <a:pt x="1458603" y="382232"/>
                  <a:pt x="1468316" y="378069"/>
                </a:cubicBezTo>
                <a:cubicBezTo>
                  <a:pt x="1479423" y="373309"/>
                  <a:pt x="1491762" y="372208"/>
                  <a:pt x="1503485" y="369277"/>
                </a:cubicBezTo>
                <a:cubicBezTo>
                  <a:pt x="1512277" y="363416"/>
                  <a:pt x="1520206" y="355985"/>
                  <a:pt x="1529862" y="351693"/>
                </a:cubicBezTo>
                <a:cubicBezTo>
                  <a:pt x="1546800" y="344165"/>
                  <a:pt x="1565031" y="339970"/>
                  <a:pt x="1582616" y="334108"/>
                </a:cubicBezTo>
                <a:cubicBezTo>
                  <a:pt x="1620451" y="321496"/>
                  <a:pt x="1600009" y="327562"/>
                  <a:pt x="1644162" y="316523"/>
                </a:cubicBezTo>
                <a:cubicBezTo>
                  <a:pt x="1690445" y="270240"/>
                  <a:pt x="1647893" y="305865"/>
                  <a:pt x="1714500" y="272562"/>
                </a:cubicBezTo>
                <a:cubicBezTo>
                  <a:pt x="1729785" y="264919"/>
                  <a:pt x="1743177" y="253827"/>
                  <a:pt x="1758462" y="246185"/>
                </a:cubicBezTo>
                <a:cubicBezTo>
                  <a:pt x="1766751" y="242040"/>
                  <a:pt x="1776161" y="240647"/>
                  <a:pt x="1784839" y="237393"/>
                </a:cubicBezTo>
                <a:cubicBezTo>
                  <a:pt x="1850940" y="212605"/>
                  <a:pt x="1805498" y="224468"/>
                  <a:pt x="1872762" y="211016"/>
                </a:cubicBezTo>
                <a:cubicBezTo>
                  <a:pt x="1887416" y="205154"/>
                  <a:pt x="1902301" y="199841"/>
                  <a:pt x="1916724" y="193431"/>
                </a:cubicBezTo>
                <a:cubicBezTo>
                  <a:pt x="1928701" y="188108"/>
                  <a:pt x="1939459" y="179991"/>
                  <a:pt x="1951893" y="175846"/>
                </a:cubicBezTo>
                <a:cubicBezTo>
                  <a:pt x="1966070" y="171120"/>
                  <a:pt x="1981200" y="169985"/>
                  <a:pt x="1995854" y="167054"/>
                </a:cubicBezTo>
                <a:cubicBezTo>
                  <a:pt x="2004646" y="161192"/>
                  <a:pt x="2012300" y="153080"/>
                  <a:pt x="2022231" y="149469"/>
                </a:cubicBezTo>
                <a:cubicBezTo>
                  <a:pt x="2059305" y="135988"/>
                  <a:pt x="2106026" y="129642"/>
                  <a:pt x="2145324" y="123093"/>
                </a:cubicBezTo>
                <a:cubicBezTo>
                  <a:pt x="2227950" y="95550"/>
                  <a:pt x="2168310" y="111935"/>
                  <a:pt x="2259624" y="96716"/>
                </a:cubicBezTo>
                <a:cubicBezTo>
                  <a:pt x="2351743" y="81363"/>
                  <a:pt x="2259728" y="94936"/>
                  <a:pt x="2338754" y="79131"/>
                </a:cubicBezTo>
                <a:cubicBezTo>
                  <a:pt x="2369239" y="73034"/>
                  <a:pt x="2423510" y="65767"/>
                  <a:pt x="2453054" y="61546"/>
                </a:cubicBezTo>
                <a:cubicBezTo>
                  <a:pt x="2535395" y="34100"/>
                  <a:pt x="2475208" y="51739"/>
                  <a:pt x="2549770" y="35169"/>
                </a:cubicBezTo>
                <a:cubicBezTo>
                  <a:pt x="2561566" y="32548"/>
                  <a:pt x="2573020" y="28364"/>
                  <a:pt x="2584939" y="26377"/>
                </a:cubicBezTo>
                <a:cubicBezTo>
                  <a:pt x="2608246" y="22493"/>
                  <a:pt x="2631856" y="20708"/>
                  <a:pt x="2655277" y="17585"/>
                </a:cubicBezTo>
                <a:cubicBezTo>
                  <a:pt x="2711863" y="10040"/>
                  <a:pt x="2715830" y="8959"/>
                  <a:pt x="2769577" y="0"/>
                </a:cubicBezTo>
                <a:lnTo>
                  <a:pt x="3235570" y="8793"/>
                </a:lnTo>
                <a:cubicBezTo>
                  <a:pt x="3244832" y="9124"/>
                  <a:pt x="3253036" y="15039"/>
                  <a:pt x="3261947" y="17585"/>
                </a:cubicBezTo>
                <a:cubicBezTo>
                  <a:pt x="3273566" y="20905"/>
                  <a:pt x="3285542" y="22905"/>
                  <a:pt x="3297116" y="26377"/>
                </a:cubicBezTo>
                <a:cubicBezTo>
                  <a:pt x="3314870" y="31703"/>
                  <a:pt x="3331694" y="40327"/>
                  <a:pt x="3349870" y="43962"/>
                </a:cubicBezTo>
                <a:cubicBezTo>
                  <a:pt x="3411312" y="56250"/>
                  <a:pt x="3379090" y="50297"/>
                  <a:pt x="3446585" y="61546"/>
                </a:cubicBezTo>
                <a:cubicBezTo>
                  <a:pt x="3469188" y="69081"/>
                  <a:pt x="3483838" y="74714"/>
                  <a:pt x="3508131" y="79131"/>
                </a:cubicBezTo>
                <a:cubicBezTo>
                  <a:pt x="3528520" y="82838"/>
                  <a:pt x="3549356" y="83859"/>
                  <a:pt x="3569677" y="87923"/>
                </a:cubicBezTo>
                <a:cubicBezTo>
                  <a:pt x="3593376" y="92663"/>
                  <a:pt x="3640016" y="105508"/>
                  <a:pt x="3640016" y="105508"/>
                </a:cubicBezTo>
                <a:cubicBezTo>
                  <a:pt x="3681816" y="133375"/>
                  <a:pt x="3656368" y="119751"/>
                  <a:pt x="3719147" y="140677"/>
                </a:cubicBezTo>
                <a:lnTo>
                  <a:pt x="3745524" y="149469"/>
                </a:lnTo>
                <a:cubicBezTo>
                  <a:pt x="3763108" y="161192"/>
                  <a:pt x="3783333" y="169695"/>
                  <a:pt x="3798277" y="184639"/>
                </a:cubicBezTo>
                <a:cubicBezTo>
                  <a:pt x="3807069" y="193431"/>
                  <a:pt x="3816694" y="201464"/>
                  <a:pt x="3824654" y="211016"/>
                </a:cubicBezTo>
                <a:cubicBezTo>
                  <a:pt x="3831419" y="219134"/>
                  <a:pt x="3834767" y="229921"/>
                  <a:pt x="3842239" y="237393"/>
                </a:cubicBezTo>
                <a:cubicBezTo>
                  <a:pt x="3849711" y="244865"/>
                  <a:pt x="3859824" y="249116"/>
                  <a:pt x="3868616" y="254977"/>
                </a:cubicBezTo>
                <a:cubicBezTo>
                  <a:pt x="3890715" y="321276"/>
                  <a:pt x="3860905" y="239554"/>
                  <a:pt x="3894993" y="307731"/>
                </a:cubicBezTo>
                <a:cubicBezTo>
                  <a:pt x="3931395" y="380535"/>
                  <a:pt x="3870974" y="284892"/>
                  <a:pt x="3921370" y="360485"/>
                </a:cubicBezTo>
                <a:lnTo>
                  <a:pt x="3956539" y="465993"/>
                </a:lnTo>
                <a:cubicBezTo>
                  <a:pt x="3959470" y="474785"/>
                  <a:pt x="3960190" y="484658"/>
                  <a:pt x="3965331" y="492369"/>
                </a:cubicBezTo>
                <a:lnTo>
                  <a:pt x="3982916" y="518746"/>
                </a:lnTo>
                <a:lnTo>
                  <a:pt x="4009293" y="597877"/>
                </a:lnTo>
                <a:lnTo>
                  <a:pt x="4018085" y="624254"/>
                </a:lnTo>
                <a:cubicBezTo>
                  <a:pt x="4021016" y="633046"/>
                  <a:pt x="4024629" y="641640"/>
                  <a:pt x="4026877" y="650631"/>
                </a:cubicBezTo>
                <a:cubicBezTo>
                  <a:pt x="4029808" y="662354"/>
                  <a:pt x="4032350" y="674181"/>
                  <a:pt x="4035670" y="685800"/>
                </a:cubicBezTo>
                <a:cubicBezTo>
                  <a:pt x="4038216" y="694711"/>
                  <a:pt x="4041916" y="703266"/>
                  <a:pt x="4044462" y="712177"/>
                </a:cubicBezTo>
                <a:cubicBezTo>
                  <a:pt x="4051289" y="736072"/>
                  <a:pt x="4060545" y="777575"/>
                  <a:pt x="4062047" y="800100"/>
                </a:cubicBezTo>
                <a:cubicBezTo>
                  <a:pt x="4063802" y="826419"/>
                  <a:pt x="4062047" y="852854"/>
                  <a:pt x="4062047" y="879231"/>
                </a:cubicBezTo>
              </a:path>
            </a:pathLst>
          </a:custGeom>
          <a:noFill/>
          <a:ln w="571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C6E619E-E208-0D4A-9191-D9970C9A0319}"/>
              </a:ext>
            </a:extLst>
          </p:cNvPr>
          <p:cNvSpPr/>
          <p:nvPr/>
        </p:nvSpPr>
        <p:spPr>
          <a:xfrm>
            <a:off x="5899638" y="1576532"/>
            <a:ext cx="1688157" cy="1351306"/>
          </a:xfrm>
          <a:custGeom>
            <a:avLst/>
            <a:gdLst>
              <a:gd name="connsiteX0" fmla="*/ 0 w 1688157"/>
              <a:gd name="connsiteY0" fmla="*/ 489660 h 1351306"/>
              <a:gd name="connsiteX1" fmla="*/ 8793 w 1688157"/>
              <a:gd name="connsiteY1" fmla="*/ 428114 h 1351306"/>
              <a:gd name="connsiteX2" fmla="*/ 26377 w 1688157"/>
              <a:gd name="connsiteY2" fmla="*/ 357776 h 1351306"/>
              <a:gd name="connsiteX3" fmla="*/ 35170 w 1688157"/>
              <a:gd name="connsiteY3" fmla="*/ 305022 h 1351306"/>
              <a:gd name="connsiteX4" fmla="*/ 52754 w 1688157"/>
              <a:gd name="connsiteY4" fmla="*/ 269853 h 1351306"/>
              <a:gd name="connsiteX5" fmla="*/ 61547 w 1688157"/>
              <a:gd name="connsiteY5" fmla="*/ 234683 h 1351306"/>
              <a:gd name="connsiteX6" fmla="*/ 96716 w 1688157"/>
              <a:gd name="connsiteY6" fmla="*/ 181930 h 1351306"/>
              <a:gd name="connsiteX7" fmla="*/ 114300 w 1688157"/>
              <a:gd name="connsiteY7" fmla="*/ 155553 h 1351306"/>
              <a:gd name="connsiteX8" fmla="*/ 140677 w 1688157"/>
              <a:gd name="connsiteY8" fmla="*/ 129176 h 1351306"/>
              <a:gd name="connsiteX9" fmla="*/ 158262 w 1688157"/>
              <a:gd name="connsiteY9" fmla="*/ 102799 h 1351306"/>
              <a:gd name="connsiteX10" fmla="*/ 219808 w 1688157"/>
              <a:gd name="connsiteY10" fmla="*/ 76422 h 1351306"/>
              <a:gd name="connsiteX11" fmla="*/ 290147 w 1688157"/>
              <a:gd name="connsiteY11" fmla="*/ 41253 h 1351306"/>
              <a:gd name="connsiteX12" fmla="*/ 316524 w 1688157"/>
              <a:gd name="connsiteY12" fmla="*/ 32460 h 1351306"/>
              <a:gd name="connsiteX13" fmla="*/ 351693 w 1688157"/>
              <a:gd name="connsiteY13" fmla="*/ 23668 h 1351306"/>
              <a:gd name="connsiteX14" fmla="*/ 395654 w 1688157"/>
              <a:gd name="connsiteY14" fmla="*/ 6083 h 1351306"/>
              <a:gd name="connsiteX15" fmla="*/ 852854 w 1688157"/>
              <a:gd name="connsiteY15" fmla="*/ 23668 h 1351306"/>
              <a:gd name="connsiteX16" fmla="*/ 879231 w 1688157"/>
              <a:gd name="connsiteY16" fmla="*/ 32460 h 1351306"/>
              <a:gd name="connsiteX17" fmla="*/ 923193 w 1688157"/>
              <a:gd name="connsiteY17" fmla="*/ 41253 h 1351306"/>
              <a:gd name="connsiteX18" fmla="*/ 1028700 w 1688157"/>
              <a:gd name="connsiteY18" fmla="*/ 67630 h 1351306"/>
              <a:gd name="connsiteX19" fmla="*/ 1063870 w 1688157"/>
              <a:gd name="connsiteY19" fmla="*/ 76422 h 1351306"/>
              <a:gd name="connsiteX20" fmla="*/ 1116624 w 1688157"/>
              <a:gd name="connsiteY20" fmla="*/ 94006 h 1351306"/>
              <a:gd name="connsiteX21" fmla="*/ 1143000 w 1688157"/>
              <a:gd name="connsiteY21" fmla="*/ 120383 h 1351306"/>
              <a:gd name="connsiteX22" fmla="*/ 1169377 w 1688157"/>
              <a:gd name="connsiteY22" fmla="*/ 129176 h 1351306"/>
              <a:gd name="connsiteX23" fmla="*/ 1222131 w 1688157"/>
              <a:gd name="connsiteY23" fmla="*/ 164345 h 1351306"/>
              <a:gd name="connsiteX24" fmla="*/ 1248508 w 1688157"/>
              <a:gd name="connsiteY24" fmla="*/ 181930 h 1351306"/>
              <a:gd name="connsiteX25" fmla="*/ 1266093 w 1688157"/>
              <a:gd name="connsiteY25" fmla="*/ 208306 h 1351306"/>
              <a:gd name="connsiteX26" fmla="*/ 1301262 w 1688157"/>
              <a:gd name="connsiteY26" fmla="*/ 217099 h 1351306"/>
              <a:gd name="connsiteX27" fmla="*/ 1327639 w 1688157"/>
              <a:gd name="connsiteY27" fmla="*/ 225891 h 1351306"/>
              <a:gd name="connsiteX28" fmla="*/ 1415562 w 1688157"/>
              <a:gd name="connsiteY28" fmla="*/ 331399 h 1351306"/>
              <a:gd name="connsiteX29" fmla="*/ 1433147 w 1688157"/>
              <a:gd name="connsiteY29" fmla="*/ 357776 h 1351306"/>
              <a:gd name="connsiteX30" fmla="*/ 1441939 w 1688157"/>
              <a:gd name="connsiteY30" fmla="*/ 384153 h 1351306"/>
              <a:gd name="connsiteX31" fmla="*/ 1477108 w 1688157"/>
              <a:gd name="connsiteY31" fmla="*/ 436906 h 1351306"/>
              <a:gd name="connsiteX32" fmla="*/ 1521070 w 1688157"/>
              <a:gd name="connsiteY32" fmla="*/ 568791 h 1351306"/>
              <a:gd name="connsiteX33" fmla="*/ 1538654 w 1688157"/>
              <a:gd name="connsiteY33" fmla="*/ 621545 h 1351306"/>
              <a:gd name="connsiteX34" fmla="*/ 1547447 w 1688157"/>
              <a:gd name="connsiteY34" fmla="*/ 647922 h 1351306"/>
              <a:gd name="connsiteX35" fmla="*/ 1573824 w 1688157"/>
              <a:gd name="connsiteY35" fmla="*/ 744637 h 1351306"/>
              <a:gd name="connsiteX36" fmla="*/ 1582616 w 1688157"/>
              <a:gd name="connsiteY36" fmla="*/ 797391 h 1351306"/>
              <a:gd name="connsiteX37" fmla="*/ 1591408 w 1688157"/>
              <a:gd name="connsiteY37" fmla="*/ 823768 h 1351306"/>
              <a:gd name="connsiteX38" fmla="*/ 1600200 w 1688157"/>
              <a:gd name="connsiteY38" fmla="*/ 858937 h 1351306"/>
              <a:gd name="connsiteX39" fmla="*/ 1608993 w 1688157"/>
              <a:gd name="connsiteY39" fmla="*/ 885314 h 1351306"/>
              <a:gd name="connsiteX40" fmla="*/ 1617785 w 1688157"/>
              <a:gd name="connsiteY40" fmla="*/ 929276 h 1351306"/>
              <a:gd name="connsiteX41" fmla="*/ 1635370 w 1688157"/>
              <a:gd name="connsiteY41" fmla="*/ 982030 h 1351306"/>
              <a:gd name="connsiteX42" fmla="*/ 1652954 w 1688157"/>
              <a:gd name="connsiteY42" fmla="*/ 1069953 h 1351306"/>
              <a:gd name="connsiteX43" fmla="*/ 1661747 w 1688157"/>
              <a:gd name="connsiteY43" fmla="*/ 1113914 h 1351306"/>
              <a:gd name="connsiteX44" fmla="*/ 1679331 w 1688157"/>
              <a:gd name="connsiteY44" fmla="*/ 1219422 h 1351306"/>
              <a:gd name="connsiteX45" fmla="*/ 1688124 w 1688157"/>
              <a:gd name="connsiteY45" fmla="*/ 1351306 h 135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688157" h="1351306">
                <a:moveTo>
                  <a:pt x="0" y="489660"/>
                </a:moveTo>
                <a:cubicBezTo>
                  <a:pt x="2931" y="469145"/>
                  <a:pt x="4729" y="448435"/>
                  <a:pt x="8793" y="428114"/>
                </a:cubicBezTo>
                <a:cubicBezTo>
                  <a:pt x="13533" y="404416"/>
                  <a:pt x="22404" y="381615"/>
                  <a:pt x="26377" y="357776"/>
                </a:cubicBezTo>
                <a:cubicBezTo>
                  <a:pt x="29308" y="340191"/>
                  <a:pt x="30047" y="322097"/>
                  <a:pt x="35170" y="305022"/>
                </a:cubicBezTo>
                <a:cubicBezTo>
                  <a:pt x="38936" y="292468"/>
                  <a:pt x="48152" y="282125"/>
                  <a:pt x="52754" y="269853"/>
                </a:cubicBezTo>
                <a:cubicBezTo>
                  <a:pt x="56997" y="258538"/>
                  <a:pt x="56143" y="245491"/>
                  <a:pt x="61547" y="234683"/>
                </a:cubicBezTo>
                <a:cubicBezTo>
                  <a:pt x="70998" y="215780"/>
                  <a:pt x="84993" y="199514"/>
                  <a:pt x="96716" y="181930"/>
                </a:cubicBezTo>
                <a:cubicBezTo>
                  <a:pt x="102577" y="173138"/>
                  <a:pt x="106828" y="163025"/>
                  <a:pt x="114300" y="155553"/>
                </a:cubicBezTo>
                <a:cubicBezTo>
                  <a:pt x="123092" y="146761"/>
                  <a:pt x="132717" y="138728"/>
                  <a:pt x="140677" y="129176"/>
                </a:cubicBezTo>
                <a:cubicBezTo>
                  <a:pt x="147442" y="121058"/>
                  <a:pt x="150144" y="109564"/>
                  <a:pt x="158262" y="102799"/>
                </a:cubicBezTo>
                <a:cubicBezTo>
                  <a:pt x="181043" y="83814"/>
                  <a:pt x="195618" y="87417"/>
                  <a:pt x="219808" y="76422"/>
                </a:cubicBezTo>
                <a:cubicBezTo>
                  <a:pt x="243672" y="65575"/>
                  <a:pt x="265279" y="49543"/>
                  <a:pt x="290147" y="41253"/>
                </a:cubicBezTo>
                <a:cubicBezTo>
                  <a:pt x="298939" y="38322"/>
                  <a:pt x="307613" y="35006"/>
                  <a:pt x="316524" y="32460"/>
                </a:cubicBezTo>
                <a:cubicBezTo>
                  <a:pt x="328143" y="29140"/>
                  <a:pt x="340229" y="27489"/>
                  <a:pt x="351693" y="23668"/>
                </a:cubicBezTo>
                <a:cubicBezTo>
                  <a:pt x="366666" y="18677"/>
                  <a:pt x="381000" y="11945"/>
                  <a:pt x="395654" y="6083"/>
                </a:cubicBezTo>
                <a:cubicBezTo>
                  <a:pt x="560237" y="9512"/>
                  <a:pt x="704325" y="-18767"/>
                  <a:pt x="852854" y="23668"/>
                </a:cubicBezTo>
                <a:cubicBezTo>
                  <a:pt x="861765" y="26214"/>
                  <a:pt x="870240" y="30212"/>
                  <a:pt x="879231" y="32460"/>
                </a:cubicBezTo>
                <a:cubicBezTo>
                  <a:pt x="893729" y="36085"/>
                  <a:pt x="908631" y="37893"/>
                  <a:pt x="923193" y="41253"/>
                </a:cubicBezTo>
                <a:cubicBezTo>
                  <a:pt x="923347" y="41288"/>
                  <a:pt x="1011039" y="63215"/>
                  <a:pt x="1028700" y="67630"/>
                </a:cubicBezTo>
                <a:cubicBezTo>
                  <a:pt x="1040423" y="70561"/>
                  <a:pt x="1052406" y="72601"/>
                  <a:pt x="1063870" y="76422"/>
                </a:cubicBezTo>
                <a:lnTo>
                  <a:pt x="1116624" y="94006"/>
                </a:lnTo>
                <a:cubicBezTo>
                  <a:pt x="1125416" y="102798"/>
                  <a:pt x="1132654" y="113486"/>
                  <a:pt x="1143000" y="120383"/>
                </a:cubicBezTo>
                <a:cubicBezTo>
                  <a:pt x="1150711" y="125524"/>
                  <a:pt x="1161275" y="124675"/>
                  <a:pt x="1169377" y="129176"/>
                </a:cubicBezTo>
                <a:cubicBezTo>
                  <a:pt x="1187851" y="139440"/>
                  <a:pt x="1204546" y="152622"/>
                  <a:pt x="1222131" y="164345"/>
                </a:cubicBezTo>
                <a:lnTo>
                  <a:pt x="1248508" y="181930"/>
                </a:lnTo>
                <a:cubicBezTo>
                  <a:pt x="1254370" y="190722"/>
                  <a:pt x="1257301" y="202445"/>
                  <a:pt x="1266093" y="208306"/>
                </a:cubicBezTo>
                <a:cubicBezTo>
                  <a:pt x="1276147" y="215009"/>
                  <a:pt x="1289643" y="213779"/>
                  <a:pt x="1301262" y="217099"/>
                </a:cubicBezTo>
                <a:cubicBezTo>
                  <a:pt x="1310173" y="219645"/>
                  <a:pt x="1318847" y="222960"/>
                  <a:pt x="1327639" y="225891"/>
                </a:cubicBezTo>
                <a:cubicBezTo>
                  <a:pt x="1395339" y="293591"/>
                  <a:pt x="1366597" y="257952"/>
                  <a:pt x="1415562" y="331399"/>
                </a:cubicBezTo>
                <a:lnTo>
                  <a:pt x="1433147" y="357776"/>
                </a:lnTo>
                <a:cubicBezTo>
                  <a:pt x="1436078" y="366568"/>
                  <a:pt x="1437438" y="376051"/>
                  <a:pt x="1441939" y="384153"/>
                </a:cubicBezTo>
                <a:cubicBezTo>
                  <a:pt x="1452202" y="402627"/>
                  <a:pt x="1477108" y="436906"/>
                  <a:pt x="1477108" y="436906"/>
                </a:cubicBezTo>
                <a:lnTo>
                  <a:pt x="1521070" y="568791"/>
                </a:lnTo>
                <a:lnTo>
                  <a:pt x="1538654" y="621545"/>
                </a:lnTo>
                <a:cubicBezTo>
                  <a:pt x="1541585" y="630337"/>
                  <a:pt x="1545199" y="638931"/>
                  <a:pt x="1547447" y="647922"/>
                </a:cubicBezTo>
                <a:cubicBezTo>
                  <a:pt x="1567279" y="727251"/>
                  <a:pt x="1557388" y="695333"/>
                  <a:pt x="1573824" y="744637"/>
                </a:cubicBezTo>
                <a:cubicBezTo>
                  <a:pt x="1576755" y="762222"/>
                  <a:pt x="1578749" y="779988"/>
                  <a:pt x="1582616" y="797391"/>
                </a:cubicBezTo>
                <a:cubicBezTo>
                  <a:pt x="1584626" y="806438"/>
                  <a:pt x="1588862" y="814857"/>
                  <a:pt x="1591408" y="823768"/>
                </a:cubicBezTo>
                <a:cubicBezTo>
                  <a:pt x="1594728" y="835387"/>
                  <a:pt x="1596880" y="847318"/>
                  <a:pt x="1600200" y="858937"/>
                </a:cubicBezTo>
                <a:cubicBezTo>
                  <a:pt x="1602746" y="867848"/>
                  <a:pt x="1606745" y="876323"/>
                  <a:pt x="1608993" y="885314"/>
                </a:cubicBezTo>
                <a:cubicBezTo>
                  <a:pt x="1612618" y="899812"/>
                  <a:pt x="1613853" y="914858"/>
                  <a:pt x="1617785" y="929276"/>
                </a:cubicBezTo>
                <a:cubicBezTo>
                  <a:pt x="1622662" y="947159"/>
                  <a:pt x="1631735" y="963854"/>
                  <a:pt x="1635370" y="982030"/>
                </a:cubicBezTo>
                <a:lnTo>
                  <a:pt x="1652954" y="1069953"/>
                </a:lnTo>
                <a:cubicBezTo>
                  <a:pt x="1655885" y="1084607"/>
                  <a:pt x="1659634" y="1099120"/>
                  <a:pt x="1661747" y="1113914"/>
                </a:cubicBezTo>
                <a:cubicBezTo>
                  <a:pt x="1672652" y="1190254"/>
                  <a:pt x="1666475" y="1155139"/>
                  <a:pt x="1679331" y="1219422"/>
                </a:cubicBezTo>
                <a:cubicBezTo>
                  <a:pt x="1689185" y="1327812"/>
                  <a:pt x="1688124" y="1283766"/>
                  <a:pt x="1688124" y="1351306"/>
                </a:cubicBezTo>
              </a:path>
            </a:pathLst>
          </a:cu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DD64CA-786F-8546-A9B5-25B3774C472A}"/>
              </a:ext>
            </a:extLst>
          </p:cNvPr>
          <p:cNvSpPr txBox="1"/>
          <p:nvPr/>
        </p:nvSpPr>
        <p:spPr>
          <a:xfrm>
            <a:off x="7080613" y="287697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40C</a:t>
            </a:r>
            <a:endParaRPr lang="en-US" sz="1800" b="1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59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47D2F0-339A-2748-9D5A-1B9FCA9CA104}"/>
              </a:ext>
            </a:extLst>
          </p:cNvPr>
          <p:cNvSpPr txBox="1"/>
          <p:nvPr/>
        </p:nvSpPr>
        <p:spPr>
          <a:xfrm>
            <a:off x="2681654" y="259087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– What you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B16B4-07D8-094D-AC9F-807FB7266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" y="1019907"/>
            <a:ext cx="5136945" cy="3852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3DCBF9-1380-C74A-8951-67C71DD6A342}"/>
              </a:ext>
            </a:extLst>
          </p:cNvPr>
          <p:cNvSpPr txBox="1"/>
          <p:nvPr/>
        </p:nvSpPr>
        <p:spPr>
          <a:xfrm>
            <a:off x="6040315" y="1389184"/>
            <a:ext cx="17604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2 jumper wires</a:t>
            </a:r>
          </a:p>
          <a:p>
            <a:r>
              <a:rPr lang="en-US" sz="1800">
                <a:solidFill>
                  <a:schemeClr val="bg1"/>
                </a:solidFill>
              </a:rPr>
              <a:t>1 LED</a:t>
            </a:r>
          </a:p>
          <a:p>
            <a:r>
              <a:rPr lang="en-US" sz="1800">
                <a:solidFill>
                  <a:schemeClr val="bg1"/>
                </a:solidFill>
              </a:rPr>
              <a:t>1 220Ω resistor</a:t>
            </a:r>
          </a:p>
          <a:p>
            <a:r>
              <a:rPr lang="en-US" sz="1800">
                <a:solidFill>
                  <a:schemeClr val="bg1"/>
                </a:solidFill>
              </a:rPr>
              <a:t>1 Breadboard</a:t>
            </a:r>
          </a:p>
          <a:p>
            <a:r>
              <a:rPr lang="en-US" sz="1800">
                <a:solidFill>
                  <a:schemeClr val="bg1"/>
                </a:solidFill>
              </a:rPr>
              <a:t>1 Arduino UNO</a:t>
            </a:r>
          </a:p>
          <a:p>
            <a:r>
              <a:rPr lang="en-US" sz="1800">
                <a:solidFill>
                  <a:schemeClr val="bg1"/>
                </a:solidFill>
              </a:rPr>
              <a:t>1 USB cable</a:t>
            </a:r>
          </a:p>
        </p:txBody>
      </p:sp>
    </p:spTree>
    <p:extLst>
      <p:ext uri="{BB962C8B-B14F-4D97-AF65-F5344CB8AC3E}">
        <p14:creationId xmlns:p14="http://schemas.microsoft.com/office/powerpoint/2010/main" val="1563457681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17043</TotalTime>
  <Words>217</Words>
  <Application>Microsoft Macintosh PowerPoint</Application>
  <PresentationFormat>On-screen Show (16:9)</PresentationFormat>
  <Paragraphs>55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Courier New</vt:lpstr>
      <vt:lpstr>Consolas</vt:lpstr>
      <vt:lpstr>Roboto</vt:lpstr>
      <vt:lpstr>Arial</vt:lpstr>
      <vt:lpstr>Material</vt:lpstr>
      <vt:lpstr>YTP Arduino – 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91</cp:revision>
  <cp:lastPrinted>2018-03-16T02:25:33Z</cp:lastPrinted>
  <dcterms:modified xsi:type="dcterms:W3CDTF">2018-08-09T10:19:38Z</dcterms:modified>
</cp:coreProperties>
</file>